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491"/>
    <p:restoredTop sz="96327"/>
  </p:normalViewPr>
  <p:slideViewPr>
    <p:cSldViewPr snapToGrid="0" snapToObjects="1">
      <p:cViewPr varScale="1">
        <p:scale>
          <a:sx n="86" d="100"/>
          <a:sy n="86" d="100"/>
        </p:scale>
        <p:origin x="-714" y="-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E053E4-36D1-C14A-A7A5-45E3535AA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8BEC990-3EB1-2F4D-BD32-C6DF5BDCCC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4FC0931-6238-5746-8E6A-F58CB0935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38C1A7-B39D-DF41-AFF4-3B94C06BB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3177669-9440-6E4F-9FDF-E06BCD83E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3137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23CE90-0757-6D40-8956-EDEFA76BB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C8D814B-63DB-434D-A50D-0EE24C41F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99CA5C1-B636-3B4A-B806-34D9DE4D9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282C213-5D5F-284B-9490-654C58117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BC29994-C89C-F546-9215-9EBFCBBF3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71769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68F5AB8-206C-4A48-8334-502C91CAA7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5B49F0D-8649-C243-8EDC-2DE1CF780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5B4B112-81FB-1045-83D2-7EA968F06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797F341-00DC-D740-8922-F9D5AEE47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09A8DE6-1F8F-CF4C-8576-CBE43B7D2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58810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3721ED-7F53-BD4F-BC6D-82CFE41EC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E09AAE6-C0D8-AC4B-8BD9-7424EAB8C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6CC836F-ABB7-5F4F-B5A0-A1AD8072E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66304C7-100F-184D-9A9C-17C6454BB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6D320D9-0135-FC4B-BDFB-697EF4433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41219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2731BE4-DC32-C74B-864B-986EBD596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A9F943B-542B-8248-BA7C-E42481AAA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4F91162-51C6-2B49-9FFA-CB9D329DC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286D88F-801B-A240-8CA8-96DA8D4F7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806485A-3DD3-DD49-9025-9F84DAE5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64347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13512A-C8E5-9D4D-B146-81CB96BFC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9A2DC48-A033-2843-881A-6CDDC82F4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428DBEB-9160-B241-8C1A-DBFAB664A6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439F180-805F-C747-9335-95E596A2F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5A1F01B-E1A5-F04F-BECA-9800AE7D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63515EE-3D18-CA47-9AF2-A45A8179B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03751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95946E-9B90-784D-837B-08CC5B331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CC4349D-4FDC-1042-A384-B218EC089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B77E1FB-82E6-F646-B58C-9AB6DF9C96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3F40C1F-CFA7-4848-94C9-7735ABC577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8ACE0977-2B16-5B4A-BB17-B204C10694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D893176-7ED0-CD44-B126-E74D6BB0A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624BF2B9-9AB0-D544-94D3-A4BEF7895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3E84453-8092-C646-8B28-92F2EA84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133108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5560DC-D2F0-3247-AD2A-86785CE31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2DA8C5C-3A07-0F45-895A-6A64DF42B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A365BF3-E11A-A34B-A04E-258F94766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9721A67-7B9B-7B48-AE1C-71825753F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46871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4AD882E-0005-4C40-9BD6-A8B445CDC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16E451A-462C-5B40-B1D7-670076A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E11E372-004F-974E-89C1-18456FF38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48673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EA6032E-66DE-DA4F-AC39-7BA7B3FF7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623C7A-5509-114A-AB70-C73660D78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669109B-7D81-714D-89C5-675A8F0C2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632F394-8810-E641-8D61-0B1D60C0D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7AA7594-39B8-EA4B-B67C-5DBA87A33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099935C-9575-8B4E-A223-3A5861FD5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46693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1EB0FA-2C2A-2D48-9FF5-1176B18CB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E2DAF591-C766-784E-9464-093C4CB94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4715088-09CD-B44F-8800-B54A7BA1E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D19B27B-C411-9A48-B5A3-B974EDD39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B657982-2F22-2247-9BA0-6087F4C78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B9F9A04-8A55-D548-A82B-8C444C69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50820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37592C8F-3FB2-4246-8544-D12FDBD56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5B4A78E-D296-734B-9055-4BDE08E17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6DA01-3E92-4F47-A5EC-271C125E01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DDC4F-CE79-4149-875F-B7473154DC28}" type="datetimeFigureOut">
              <a:rPr lang="en-US" smtClean="0"/>
              <a:pPr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78F5A15-B78E-C548-AAB9-32C120F50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D9463F-BC32-BC4B-B1C2-01EA9AB4F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877E1-899F-784A-83A6-68ABF94FE1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62842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711236-24B3-AD48-83DC-ACEC273BFB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Normalization and </a:t>
            </a:r>
            <a:r>
              <a:rPr lang="en-US"/>
              <a:t>Standarization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96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3AA9FE-9243-BE4B-813C-F8BD2AF4C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and </a:t>
            </a:r>
            <a:r>
              <a:rPr lang="en-US" dirty="0" err="1"/>
              <a:t>standarization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18859-E276-FC47-A021-27A7DC533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two most important scaling methods are Normalization and Standardization. </a:t>
            </a:r>
          </a:p>
          <a:p>
            <a:r>
              <a:rPr lang="en-IN" b="1" i="1" dirty="0"/>
              <a:t>Normalization </a:t>
            </a:r>
            <a:r>
              <a:rPr lang="en-IN" dirty="0"/>
              <a:t>typically means rescales the values into a range of [0,1]. </a:t>
            </a:r>
          </a:p>
          <a:p>
            <a:r>
              <a:rPr lang="en-IN" b="1" i="1" dirty="0"/>
              <a:t>Standardization </a:t>
            </a:r>
            <a:r>
              <a:rPr lang="en-IN" dirty="0"/>
              <a:t>typically means rescales data to have a mean of 0 and a standard deviation of 1 (unit variance).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85748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2C686061-53C9-6444-A33C-F83321468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471" y="227943"/>
            <a:ext cx="10651524" cy="640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61797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B53FA013-7E4A-6B44-A19F-223EE41A7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686" y="276460"/>
            <a:ext cx="10503243" cy="630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5890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BD442A83-F745-0645-9151-6CF5818C1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624" y="1504452"/>
            <a:ext cx="7490752" cy="336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39712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1C36CE15-AE95-6B47-820C-82C6B5389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219" y="1062681"/>
            <a:ext cx="9737159" cy="482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18876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0088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17</Words>
  <Application>Microsoft Office PowerPoint</Application>
  <PresentationFormat>Custom</PresentationFormat>
  <Paragraphs>5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Normalization and Standarization</vt:lpstr>
      <vt:lpstr>Normalization and standarization</vt:lpstr>
      <vt:lpstr>Slide 3</vt:lpstr>
      <vt:lpstr>Slide 4</vt:lpstr>
      <vt:lpstr>Slide 5</vt:lpstr>
      <vt:lpstr>Slide 6</vt:lpstr>
      <vt:lpstr>Slide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Gururajan Narasimhan</dc:creator>
  <cp:lastModifiedBy>Gururajan</cp:lastModifiedBy>
  <cp:revision>4</cp:revision>
  <dcterms:created xsi:type="dcterms:W3CDTF">2020-02-18T00:49:31Z</dcterms:created>
  <dcterms:modified xsi:type="dcterms:W3CDTF">2020-04-07T03:52:35Z</dcterms:modified>
</cp:coreProperties>
</file>

<file path=docProps/thumbnail.jpeg>
</file>